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</p:sldIdLst>
  <p:sldSz cx="12192000" cy="6858000"/>
  <p:notesSz cx="6735763" cy="98694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ACE44-CCD4-451C-B589-30C5E353A73C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7557E-EDBF-43FF-AF91-C5B8B64B3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72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7557E-EDBF-43FF-AF91-C5B8B64B3B6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98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83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29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199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131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413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78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520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51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926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918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90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349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E8BEE-8F8A-4BDF-BC96-C8B52CAE5167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A2072-B517-440D-B521-88F781A24F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93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1627031" y="4400528"/>
            <a:ext cx="9144000" cy="982841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Presentación de Viales</a:t>
            </a:r>
            <a:endParaRPr lang="es-ES" sz="40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7" y="762735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92907" y="4198687"/>
            <a:ext cx="3511668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Salamanca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26" y="0"/>
            <a:ext cx="7207173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9" y="238922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8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12603" y="4082777"/>
            <a:ext cx="3511668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Chamartín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23" y="0"/>
            <a:ext cx="7582707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3" y="105912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124727" y="4404749"/>
            <a:ext cx="3511668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Tetuán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00" y="0"/>
            <a:ext cx="77728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6" y="238922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89876" y="4211566"/>
            <a:ext cx="3511668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Chamberí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64" y="0"/>
            <a:ext cx="7563745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2" y="238922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28513" y="3953989"/>
            <a:ext cx="3511668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Fuencarral</a:t>
            </a:r>
          </a:p>
          <a:p>
            <a:r>
              <a:rPr lang="es-ES" sz="5800" b="1" dirty="0" smtClean="0">
                <a:solidFill>
                  <a:srgbClr val="002060"/>
                </a:solidFill>
              </a:rPr>
              <a:t>El Pardo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52" y="0"/>
            <a:ext cx="7331499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7" y="238922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214879" y="3902472"/>
            <a:ext cx="3511668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Moncloa</a:t>
            </a:r>
          </a:p>
          <a:p>
            <a:r>
              <a:rPr lang="es-ES" sz="5800" b="1" dirty="0" smtClean="0">
                <a:solidFill>
                  <a:srgbClr val="002060"/>
                </a:solidFill>
              </a:rPr>
              <a:t>Aravaca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77" y="0"/>
            <a:ext cx="7154912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1" y="183185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369425" y="4623689"/>
            <a:ext cx="3511668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Latina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96" y="0"/>
            <a:ext cx="7253209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1" y="54571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93907" y="4469143"/>
            <a:ext cx="4075935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Carabanchel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40" y="0"/>
            <a:ext cx="717407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5" y="196065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382303" y="4353233"/>
            <a:ext cx="351167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Usera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95" y="0"/>
            <a:ext cx="7510788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1" y="396687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5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167669" y="4005503"/>
            <a:ext cx="3511670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Puente de</a:t>
            </a:r>
          </a:p>
          <a:p>
            <a:r>
              <a:rPr lang="es-ES" sz="5800" b="1" dirty="0" smtClean="0">
                <a:solidFill>
                  <a:srgbClr val="002060"/>
                </a:solidFill>
              </a:rPr>
              <a:t>Vallecas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58" y="0"/>
            <a:ext cx="7095752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" y="118791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241" b="1033"/>
          <a:stretch/>
        </p:blipFill>
        <p:spPr>
          <a:xfrm>
            <a:off x="2653048" y="0"/>
            <a:ext cx="9388699" cy="678716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5125790" cy="68634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36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36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Mesa de la Limpieza</a:t>
            </a:r>
          </a:p>
          <a:p>
            <a:pPr algn="ctr"/>
            <a:endParaRPr lang="es-ES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 smtClean="0">
                <a:ln w="0"/>
                <a:solidFill>
                  <a:schemeClr val="bg1"/>
                </a:solidFill>
              </a:rPr>
              <a:t>Mandato a los servicios municipales correspondientes para concretar la viabilidad y el alcance de las medidas y modificaciones propuestas, entre las que destacan la nueva configuración de los viales de la ciudad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 smtClean="0">
                <a:ln w="0"/>
                <a:solidFill>
                  <a:schemeClr val="bg1"/>
                </a:solidFill>
              </a:rPr>
              <a:t>Establecimiento de las correspondientes tramitaciones administrativas en el marco de los contratos en vigor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b="1" dirty="0">
              <a:ln w="0"/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b="1" dirty="0">
              <a:ln w="0"/>
              <a:solidFill>
                <a:schemeClr val="bg1"/>
              </a:solidFill>
            </a:endParaRPr>
          </a:p>
          <a:p>
            <a:pPr algn="just"/>
            <a:endParaRPr lang="es-ES" sz="1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70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38360" y="4224444"/>
            <a:ext cx="351167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Moratalaz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87" y="0"/>
            <a:ext cx="7545713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2" y="208943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111847" y="3670653"/>
            <a:ext cx="3511670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Ciudad </a:t>
            </a:r>
          </a:p>
          <a:p>
            <a:r>
              <a:rPr lang="es-ES" sz="5800" b="1" dirty="0" smtClean="0">
                <a:solidFill>
                  <a:srgbClr val="002060"/>
                </a:solidFill>
              </a:rPr>
              <a:t>Lineal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>
          <a:xfrm>
            <a:off x="4766451" y="0"/>
            <a:ext cx="7082111" cy="62333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28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957301" y="4160050"/>
            <a:ext cx="351167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Hortaleza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79" y="0"/>
            <a:ext cx="7116927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4" y="131670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995937" y="4314597"/>
            <a:ext cx="351167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Villaverde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86" y="0"/>
            <a:ext cx="749361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7" y="234701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474830" y="4044140"/>
            <a:ext cx="3511670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Villa de</a:t>
            </a:r>
          </a:p>
          <a:p>
            <a:r>
              <a:rPr lang="es-ES" sz="5800" b="1" dirty="0" smtClean="0">
                <a:solidFill>
                  <a:srgbClr val="002060"/>
                </a:solidFill>
              </a:rPr>
              <a:t>Vallecas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00" y="0"/>
            <a:ext cx="6990851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0" y="268414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167669" y="4250203"/>
            <a:ext cx="351167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Vicálvaro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29" y="0"/>
            <a:ext cx="7181692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" y="144549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751064" y="3799442"/>
            <a:ext cx="3511670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San Blas</a:t>
            </a:r>
          </a:p>
          <a:p>
            <a:r>
              <a:rPr lang="es-ES" sz="5800" b="1" dirty="0" smtClean="0">
                <a:solidFill>
                  <a:srgbClr val="002060"/>
                </a:solidFill>
              </a:rPr>
              <a:t>Canillejas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28" y="0"/>
            <a:ext cx="6907772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1" y="363490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937016" y="4417628"/>
            <a:ext cx="351167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Barajas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59" y="0"/>
            <a:ext cx="6998987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6" y="396513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7006108" y="180304"/>
            <a:ext cx="5087154" cy="55707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Contratos Integrales</a:t>
            </a:r>
          </a:p>
          <a:p>
            <a:pPr algn="just"/>
            <a:r>
              <a:rPr lang="es-ES" sz="2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Ejes principales: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Aquellos de carácter primordial para el funcionamiento del distrito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Coinciden en su mayor parte con la Red Básica del Transporte del Ayuntamiento de Madrid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Aquellas calles donde el peatón hace uno uso intensivo de los espacios, donde se desarrolla una actividad comercial alta o bien se accede a la red de transporte público</a:t>
            </a:r>
            <a:endParaRPr lang="es-ES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just"/>
            <a:endParaRPr lang="es-ES" sz="1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261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Proceso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39273" y="2781836"/>
            <a:ext cx="933611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Modificación del Anexo de Carácter Técnico en función de las obligaciones de Contrato, la evolución en la actividad de la ciudad y la evolución de la limpieza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Comunicación de las nuevas obligaciones a los concesionarios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Solicitud de reequilibrio por parte de las empresas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Incorporación paulatina de más de 800 trabajadores con compromiso de estabilidad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71036"/>
            <a:ext cx="2408350" cy="26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016357" y="607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Cifras</a:t>
            </a:r>
            <a:endParaRPr lang="es-E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268761"/>
              </p:ext>
            </p:extLst>
          </p:nvPr>
        </p:nvGraphicFramePr>
        <p:xfrm>
          <a:off x="1159098" y="2814291"/>
          <a:ext cx="9723550" cy="1849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1775"/>
                <a:gridCol w="4861775"/>
              </a:tblGrid>
              <a:tr h="727913">
                <a:tc>
                  <a:txBody>
                    <a:bodyPr/>
                    <a:lstStyle/>
                    <a:p>
                      <a:pPr algn="ctr"/>
                      <a:endParaRPr lang="es-E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dirty="0" smtClean="0">
                          <a:solidFill>
                            <a:schemeClr val="bg1"/>
                          </a:solidFill>
                        </a:rPr>
                        <a:t>OPERARIOS</a:t>
                      </a:r>
                    </a:p>
                    <a:p>
                      <a:pPr algn="ctr"/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dirty="0" smtClean="0">
                          <a:solidFill>
                            <a:schemeClr val="bg1"/>
                          </a:solidFill>
                        </a:rPr>
                        <a:t>VIALES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3463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 smtClean="0"/>
                        <a:t>468 Nuevos</a:t>
                      </a:r>
                      <a:r>
                        <a:rPr lang="es-ES" baseline="0" dirty="0" smtClean="0"/>
                        <a:t> operarios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baseline="0" dirty="0" smtClean="0"/>
                        <a:t>385 ampliaciones de contrato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 smtClean="0"/>
                        <a:t>497 viales</a:t>
                      </a:r>
                      <a:r>
                        <a:rPr lang="es-ES" baseline="0" dirty="0" smtClean="0"/>
                        <a:t> nuevos + 495 anteriores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baseline="0" dirty="0" smtClean="0"/>
                        <a:t>992 km de viales principales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318197" y="5320427"/>
            <a:ext cx="7714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Reequilibrio solicitado: 20 millones de euros</a:t>
            </a:r>
            <a:endParaRPr lang="es-ES" sz="3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58" y="273339"/>
            <a:ext cx="2177181" cy="237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121400"/>
              </p:ext>
            </p:extLst>
          </p:nvPr>
        </p:nvGraphicFramePr>
        <p:xfrm>
          <a:off x="1159098" y="2814291"/>
          <a:ext cx="9530367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367"/>
              </a:tblGrid>
              <a:tr h="534216">
                <a:tc>
                  <a:txBody>
                    <a:bodyPr/>
                    <a:lstStyle/>
                    <a:p>
                      <a:pPr algn="ctr"/>
                      <a:endParaRPr lang="es-ES" b="1" dirty="0" smtClean="0"/>
                    </a:p>
                    <a:p>
                      <a:pPr algn="ctr"/>
                      <a:r>
                        <a:rPr lang="es-ES" sz="2800" b="1" dirty="0" smtClean="0"/>
                        <a:t>Distritos</a:t>
                      </a:r>
                      <a:endParaRPr lang="es-ES" sz="28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4808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 smtClean="0"/>
                        <a:t>Lote</a:t>
                      </a:r>
                      <a:r>
                        <a:rPr lang="es-ES" baseline="0" dirty="0" smtClean="0"/>
                        <a:t> 1 (Centro, Tetuán y Chamberí): +101,11%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baseline="0" dirty="0" smtClean="0"/>
                        <a:t>Lote 2 (Arganzuela, Retiro, Salamanca y </a:t>
                      </a:r>
                      <a:r>
                        <a:rPr lang="es-ES" baseline="0" dirty="0" err="1" smtClean="0"/>
                        <a:t>Charmartín</a:t>
                      </a:r>
                      <a:r>
                        <a:rPr lang="es-ES" baseline="0" dirty="0" smtClean="0"/>
                        <a:t>): +71,61%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baseline="0" dirty="0" smtClean="0"/>
                        <a:t>Lote 3 (Fuencarral-El Pardo, Moncloa-Aravaca y Latina): +194, 95%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baseline="0" dirty="0" smtClean="0"/>
                        <a:t>Lote 4 (Ciudad Lineal, Hortaleza, San Blas-Canillejas y Barajas): +76, 74%%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baseline="0" dirty="0" smtClean="0"/>
                        <a:t>Lote 5 (Moratalaz, Puente de Vallecas, Vicálvaro y Villa de Vallecas): +102,12%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baseline="0" dirty="0" smtClean="0"/>
                        <a:t>Lote 6 (Usera, Villaverde y Carabanchel): +145,01%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306" y="260459"/>
            <a:ext cx="1931831" cy="211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8" y="0"/>
            <a:ext cx="8057881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78793" y="4236411"/>
            <a:ext cx="256289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</a:rPr>
              <a:t>Centro</a:t>
            </a:r>
            <a:endParaRPr lang="es-ES" sz="60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3" y="157428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55503" y="4210653"/>
            <a:ext cx="3940936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Arganzuela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19" y="0"/>
            <a:ext cx="7482681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208944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248877" y="4327475"/>
            <a:ext cx="2434108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800" b="1" dirty="0" smtClean="0">
                <a:solidFill>
                  <a:srgbClr val="002060"/>
                </a:solidFill>
              </a:rPr>
              <a:t>Retiro</a:t>
            </a:r>
            <a:endParaRPr lang="es-ES" sz="5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02" y="90152"/>
            <a:ext cx="7586402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8" y="402127"/>
            <a:ext cx="2597660" cy="2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319</Words>
  <Application>Microsoft Office PowerPoint</Application>
  <PresentationFormat>Panorámica</PresentationFormat>
  <Paragraphs>64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Proceso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INFORMATICA AYUNTAMIENTO MADRID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IAM</dc:creator>
  <cp:lastModifiedBy>IAM</cp:lastModifiedBy>
  <cp:revision>25</cp:revision>
  <cp:lastPrinted>2017-07-14T07:39:49Z</cp:lastPrinted>
  <dcterms:created xsi:type="dcterms:W3CDTF">2017-07-13T09:20:56Z</dcterms:created>
  <dcterms:modified xsi:type="dcterms:W3CDTF">2017-07-14T08:19:44Z</dcterms:modified>
</cp:coreProperties>
</file>